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69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93E5-FFE2-48C3-AA84-FACC9B07B31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2509-9E71-4F1E-AEEF-29CC2B47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telex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ư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ơ </a:t>
            </a:r>
            <a:r>
              <a:rPr lang="en-US" baseline="0" dirty="0" err="1" smtClean="0"/>
              <a:t>goc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9BA2-B2BE-4310-AFF0-7549615168E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20CD-A74E-4381-85C4-0DBB2BDF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168" y="5615369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4058057"/>
            <a:ext cx="2390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469" y="1371599"/>
            <a:ext cx="313383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Chào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Caslon Pro Bold" pitchFamily="18" charset="0"/>
              </a:rPr>
              <a:t>mừng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3002" y="2262167"/>
            <a:ext cx="7161821" cy="17543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ĐẾN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VỚI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BUỔI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NGÀY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HÔM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 NAY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rkisim" pitchFamily="34" charset="-79"/>
            </a:endParaRPr>
          </a:p>
        </p:txBody>
      </p:sp>
      <p:pic>
        <p:nvPicPr>
          <p:cNvPr id="1026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2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4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9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74" y="146595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4508" y="1292682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3920" y="3423194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ết quả hình ảnh cho ảnh động cho pp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6607" y="5439029"/>
            <a:ext cx="1822625" cy="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7082" y="5672926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2034" y="5615369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2948" y="5672926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0624" y="5529152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" y="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3" y="-6234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14" y="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3" y="164782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74" y="164782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" y="2835362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9" y="2835362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3" y="435073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74" y="435073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" y="467239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53" y="467239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9" y="528026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80" y="528026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" y="497205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6" y="497205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845" y="257001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257001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ết quả hình ảnh cho hình nền powerpoint về công nghệ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9677400"/>
            <a:ext cx="9067800" cy="93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ết quả hình ảnh cho HÌNH NỀN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28146"/>
            <a:ext cx="9171709" cy="6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752600" y="76200"/>
            <a:ext cx="5257800" cy="1295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1621411"/>
            <a:ext cx="221513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2392937"/>
            <a:ext cx="2173570" cy="6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67" y="3144546"/>
            <a:ext cx="99722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7" y="3838356"/>
            <a:ext cx="171197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6" y="4574871"/>
            <a:ext cx="479253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13518" y="1609071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b="1" dirty="0" err="1" smtClean="0">
                <a:solidFill>
                  <a:schemeClr val="bg1"/>
                </a:solidFill>
              </a:rPr>
              <a:t>Màu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13518" y="2405276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B. </a:t>
            </a:r>
            <a:r>
              <a:rPr lang="en-US" b="1" dirty="0" err="1" smtClean="0"/>
              <a:t>Cỡ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20445" y="3124819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C.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513518" y="3850695"/>
            <a:ext cx="2528455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D. </a:t>
            </a:r>
            <a:r>
              <a:rPr lang="en-US" b="1" dirty="0" err="1" smtClean="0"/>
              <a:t>Phông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520445" y="4587210"/>
            <a:ext cx="2521528" cy="592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E. </a:t>
            </a:r>
            <a:r>
              <a:rPr lang="en-US" b="1" dirty="0" err="1" smtClean="0"/>
              <a:t>Căn</a:t>
            </a:r>
            <a:r>
              <a:rPr lang="en-US" b="1" dirty="0" smtClean="0"/>
              <a:t> </a:t>
            </a:r>
            <a:r>
              <a:rPr lang="en-US" b="1" dirty="0" err="1" smtClean="0"/>
              <a:t>lề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2" name="6-Point Star 31"/>
          <p:cNvSpPr/>
          <p:nvPr/>
        </p:nvSpPr>
        <p:spPr>
          <a:xfrm>
            <a:off x="1186975" y="3124819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1200830" y="385069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1200830" y="4614700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1" name="Straight Arrow Connector 10"/>
          <p:cNvCxnSpPr>
            <a:endCxn id="28" idx="1"/>
          </p:cNvCxnSpPr>
          <p:nvPr/>
        </p:nvCxnSpPr>
        <p:spPr>
          <a:xfrm>
            <a:off x="4271721" y="2045060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14337" y="2680635"/>
            <a:ext cx="1241797" cy="210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6" idx="1"/>
          </p:cNvCxnSpPr>
          <p:nvPr/>
        </p:nvCxnSpPr>
        <p:spPr>
          <a:xfrm flipV="1">
            <a:off x="3050556" y="2701417"/>
            <a:ext cx="2462962" cy="75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68563" y="3545246"/>
            <a:ext cx="1831546" cy="589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578289" y="2045060"/>
            <a:ext cx="2942156" cy="2864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6-Point Star 47"/>
          <p:cNvSpPr/>
          <p:nvPr/>
        </p:nvSpPr>
        <p:spPr>
          <a:xfrm>
            <a:off x="1256248" y="166037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6-Point Star 48"/>
          <p:cNvSpPr/>
          <p:nvPr/>
        </p:nvSpPr>
        <p:spPr>
          <a:xfrm>
            <a:off x="1242392" y="2417615"/>
            <a:ext cx="668943" cy="567604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8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CÂU H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743200"/>
            <a:ext cx="3623535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94884" y="349675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sang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in </a:t>
            </a:r>
            <a:r>
              <a:rPr lang="en-US" sz="2400" dirty="0" err="1" smtClean="0"/>
              <a:t>đậm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1843226" y="407504"/>
            <a:ext cx="3810000" cy="2667000"/>
          </a:xfrm>
          <a:prstGeom prst="cloudCallout">
            <a:avLst>
              <a:gd name="adj1" fmla="val -41560"/>
              <a:gd name="adj2" fmla="val 64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?????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2268847" y="2286102"/>
            <a:ext cx="4953000" cy="2362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55 (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HD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tin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4 )</a:t>
            </a:r>
            <a:endParaRPr lang="en-US" sz="2400" b="1" dirty="0"/>
          </a:p>
        </p:txBody>
      </p:sp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2699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8573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0715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3224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9884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5758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900" y="6000902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409" y="6015416"/>
            <a:ext cx="742648" cy="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3" y="859182"/>
            <a:ext cx="845078" cy="8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ết quả hình ảnh cho phím back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0" y="149435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3138" y="79275"/>
            <a:ext cx="238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 </a:t>
            </a:r>
            <a:r>
              <a:rPr lang="en-US" sz="3200" b="1" dirty="0" err="1" smtClean="0">
                <a:solidFill>
                  <a:srgbClr val="002060"/>
                </a:solidFill>
              </a:rPr>
              <a:t>ĐẬM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681" y="4876800"/>
            <a:ext cx="300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XÓA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3" grpId="0" animBg="1"/>
      <p:bldP spid="4" grpId="0"/>
      <p:bldP spid="4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560x1440 Wallpaper starfish, sand, beach, sea, foam,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-544286"/>
            <a:ext cx="15383932" cy="86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72" y="2661229"/>
            <a:ext cx="1961712" cy="5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598186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</a:rPr>
              <a:t> Home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52398"/>
            <a:ext cx="2095501" cy="167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8618" y="304800"/>
            <a:ext cx="5105400" cy="1102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rộng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819400" y="3238500"/>
            <a:ext cx="3733800" cy="22098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dạng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kiểu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danh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sách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69513"/>
            <a:ext cx="5173436" cy="1246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9" y="1839746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23" y="2959172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946067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gh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099"/>
            <a:ext cx="9144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2381250" cy="1785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7805"/>
            <a:ext cx="1828799" cy="1371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42143" y="1742764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chương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tắt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2946196" y="2862222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10 </a:t>
            </a:r>
            <a:r>
              <a:rPr lang="en-US" b="1" dirty="0" err="1" smtClean="0"/>
              <a:t>ngón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438073" y="3946067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Rèn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thạo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goc</a:t>
            </a:r>
            <a:r>
              <a:rPr lang="en-US" b="1" dirty="0" smtClean="0"/>
              <a:t> </a:t>
            </a: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: Telex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VNI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2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5" y="0"/>
            <a:ext cx="9197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Kết quả hình ảnh cho cảm ơn rất nh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24" y="1676400"/>
            <a:ext cx="4286250" cy="284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" y="0"/>
            <a:ext cx="9158527" cy="6858000"/>
          </a:xfrm>
          <a:prstGeom prst="rect">
            <a:avLst/>
          </a:prstGeom>
        </p:spPr>
      </p:pic>
      <p:pic>
        <p:nvPicPr>
          <p:cNvPr id="5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7727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1775" y="997803"/>
            <a:ext cx="412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rabia" pitchFamily="34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.VnArabia" pitchFamily="34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82051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67727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61" y="3840018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6" y="3826163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26163"/>
            <a:ext cx="13493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55015"/>
            <a:ext cx="2166938" cy="308802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590800" y="1066800"/>
            <a:ext cx="5181600" cy="2036430"/>
          </a:xfrm>
          <a:prstGeom prst="cloudCallout">
            <a:avLst>
              <a:gd name="adj1" fmla="val -41728"/>
              <a:gd name="adj2" fmla="val 640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soạn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</a:rPr>
              <a:t> ???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0" y="5791199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222973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48" y="11600922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80975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34" y="5791198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089" y="823913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0513" y="5019147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0348" y="5019147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ết quả hình ảnh cho ảnh đ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0348" y="823912"/>
            <a:ext cx="182880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72" y="3510845"/>
            <a:ext cx="2365989" cy="243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1" y="2958273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2</a:t>
            </a:r>
            <a:r>
              <a:rPr lang="en-US" b="1" dirty="0" smtClean="0"/>
              <a:t>:  </a:t>
            </a:r>
            <a:r>
              <a:rPr lang="en-US" b="1" dirty="0" err="1" smtClean="0"/>
              <a:t>Đặt</a:t>
            </a:r>
            <a:r>
              <a:rPr lang="en-US" b="1" dirty="0" smtClean="0"/>
              <a:t> con </a:t>
            </a:r>
            <a:r>
              <a:rPr lang="en-US" b="1" dirty="0" err="1" smtClean="0"/>
              <a:t>trỏ</a:t>
            </a:r>
            <a:r>
              <a:rPr lang="en-US" b="1" dirty="0" smtClean="0"/>
              <a:t> </a:t>
            </a:r>
            <a:r>
              <a:rPr lang="en-US" b="1" dirty="0" err="1" smtClean="0"/>
              <a:t>chuột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kích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chuột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phải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chọn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4724400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3</a:t>
            </a:r>
            <a:r>
              <a:rPr lang="en-US" b="1" dirty="0" smtClean="0"/>
              <a:t>: </a:t>
            </a:r>
            <a:r>
              <a:rPr lang="en-US" b="1" dirty="0" err="1" smtClean="0"/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Start </a:t>
            </a:r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/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1962386" y="1131113"/>
            <a:ext cx="1207680" cy="12076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276600" y="1295400"/>
            <a:ext cx="4724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</a:rPr>
              <a:t>Cách</a:t>
            </a:r>
            <a:r>
              <a:rPr lang="en-US" b="1" u="sng" dirty="0" smtClean="0">
                <a:solidFill>
                  <a:srgbClr val="002060"/>
                </a:solidFill>
              </a:rPr>
              <a:t> 1 </a:t>
            </a:r>
            <a:r>
              <a:rPr lang="en-US" b="1" dirty="0" smtClean="0"/>
              <a:t>: </a:t>
            </a:r>
            <a:r>
              <a:rPr lang="en-US" b="1" dirty="0" err="1" smtClean="0"/>
              <a:t>Kích</a:t>
            </a:r>
            <a:r>
              <a:rPr lang="en-US" b="1" dirty="0" smtClean="0"/>
              <a:t> </a:t>
            </a:r>
            <a:r>
              <a:rPr lang="en-US" b="1" dirty="0" err="1" smtClean="0"/>
              <a:t>đôi</a:t>
            </a:r>
            <a:r>
              <a:rPr lang="en-US" b="1" dirty="0" smtClean="0"/>
              <a:t> </a:t>
            </a:r>
            <a:r>
              <a:rPr lang="en-US" b="1" dirty="0" err="1" smtClean="0"/>
              <a:t>chuột</a:t>
            </a:r>
            <a:r>
              <a:rPr lang="en-US" b="1" dirty="0" smtClean="0"/>
              <a:t> </a:t>
            </a:r>
            <a:r>
              <a:rPr lang="en-US" b="1" dirty="0" err="1" smtClean="0"/>
              <a:t>trái</a:t>
            </a:r>
            <a:r>
              <a:rPr lang="en-US" b="1" dirty="0" smtClean="0"/>
              <a:t> </a:t>
            </a:r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Microsoft Word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màn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905649" y="2750526"/>
            <a:ext cx="1207680" cy="1207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347">
            <a:off x="2012775" y="4517311"/>
            <a:ext cx="1207680" cy="1207680"/>
          </a:xfrm>
          <a:prstGeom prst="rect">
            <a:avLst/>
          </a:prstGeom>
        </p:spPr>
      </p:pic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4" y="-1977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6" y="35647"/>
            <a:ext cx="14654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3" y="-53397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9" y="202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42" y="-33626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8" y="21792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26" y="-19771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Kết quả hình ảnh cho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42" y="35647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990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Hãy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nhắc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gõ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bàn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phím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</a:rPr>
              <a:t> 10 </a:t>
            </a:r>
            <a:r>
              <a:rPr lang="en-US" sz="2800" dirty="0" err="1" smtClean="0">
                <a:solidFill>
                  <a:schemeClr val="bg1"/>
                </a:solidFill>
              </a:rPr>
              <a:t>ngón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tay</a:t>
            </a:r>
            <a:r>
              <a:rPr lang="en-US" sz="2800" dirty="0" smtClean="0">
                <a:solidFill>
                  <a:schemeClr val="bg1"/>
                </a:solidFill>
              </a:rPr>
              <a:t> ???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2" y="4391891"/>
            <a:ext cx="3379564" cy="2493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4" y="2209800"/>
            <a:ext cx="43166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324600"/>
            <a:ext cx="2286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18" y="6324600"/>
            <a:ext cx="2286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324600"/>
            <a:ext cx="2286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3104" y="3044102"/>
            <a:ext cx="6154880" cy="371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4" y="762000"/>
            <a:ext cx="26250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1 .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Ghi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nhớ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vị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trí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các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phím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trên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bàn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phím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2744066"/>
            <a:ext cx="4619625" cy="3295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4" y="1605293"/>
            <a:ext cx="4605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2.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Thuộc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các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phím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ứng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với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từng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ngón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cụ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thể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của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hai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bàn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tay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2739" y="1295400"/>
            <a:ext cx="362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</a:rPr>
              <a:t>3. </a:t>
            </a:r>
            <a:r>
              <a:rPr lang="vi-VN" sz="2400" b="1" i="1" dirty="0">
                <a:solidFill>
                  <a:srgbClr val="FF0066"/>
                </a:solidFill>
              </a:rPr>
              <a:t>Chú  ý tư thế </a:t>
            </a:r>
            <a:r>
              <a:rPr lang="vi-VN" sz="2400" b="1" i="1" dirty="0" smtClean="0">
                <a:solidFill>
                  <a:srgbClr val="FF0066"/>
                </a:solidFill>
              </a:rPr>
              <a:t>ngồ</a:t>
            </a:r>
            <a:r>
              <a:rPr lang="en-US" sz="2400" b="1" i="1" dirty="0" smtClean="0">
                <a:solidFill>
                  <a:srgbClr val="FF0066"/>
                </a:solidFill>
              </a:rPr>
              <a:t>i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2574905"/>
            <a:ext cx="3218191" cy="23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0274" y="609600"/>
            <a:ext cx="4200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</a:rPr>
              <a:t>4. </a:t>
            </a:r>
            <a:r>
              <a:rPr lang="vi-VN" sz="2400" b="1" i="1" dirty="0">
                <a:solidFill>
                  <a:srgbClr val="6600FF"/>
                </a:solidFill>
              </a:rPr>
              <a:t>Thường xuyên luyện tập từ những bài tập đơn giản</a:t>
            </a:r>
            <a:endParaRPr lang="en-US" sz="2400" b="1" dirty="0">
              <a:solidFill>
                <a:srgbClr val="66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025" y="2810281"/>
            <a:ext cx="3513427" cy="199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3230"/>
            <a:ext cx="2166938" cy="308802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789734" y="1330036"/>
            <a:ext cx="5181600" cy="2036430"/>
          </a:xfrm>
          <a:prstGeom prst="cloudCallout">
            <a:avLst>
              <a:gd name="adj1" fmla="val -45204"/>
              <a:gd name="adj2" fmla="val 912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gõ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???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79" y="5907988"/>
            <a:ext cx="1366227" cy="7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00359"/>
            <a:ext cx="1204133" cy="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49636"/>
            <a:ext cx="1644103" cy="9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060"/>
            <a:ext cx="1248216" cy="7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12" y="205453"/>
            <a:ext cx="1100122" cy="6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ảnh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553"/>
            <a:ext cx="1502090" cy="8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823047"/>
            <a:ext cx="2076451" cy="1557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698" y="94715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iệt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4236" y="2209800"/>
            <a:ext cx="117764" cy="449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394240"/>
            <a:ext cx="1122218" cy="729960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990600" y="2371077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TELEX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18" y="2493387"/>
            <a:ext cx="1122218" cy="729960"/>
          </a:xfrm>
          <a:prstGeom prst="rect">
            <a:avLst/>
          </a:prstGeom>
        </p:spPr>
      </p:pic>
      <p:sp>
        <p:nvSpPr>
          <p:cNvPr id="17" name="Explosion 1 16"/>
          <p:cNvSpPr/>
          <p:nvPr/>
        </p:nvSpPr>
        <p:spPr>
          <a:xfrm>
            <a:off x="5482936" y="2470224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</a:rPr>
              <a:t>VNI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3657600"/>
            <a:ext cx="315190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63" y="3657599"/>
            <a:ext cx="1720146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65" y="3662362"/>
            <a:ext cx="164089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993" y="2944091"/>
            <a:ext cx="1861208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C00000"/>
                </a:solidFill>
              </a:rPr>
              <a:t>Nhóm</a:t>
            </a:r>
            <a:r>
              <a:rPr lang="en-US" sz="2400" b="1" u="sng" dirty="0" smtClean="0">
                <a:solidFill>
                  <a:srgbClr val="C00000"/>
                </a:solidFill>
              </a:rPr>
              <a:t> 1: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h</a:t>
            </a:r>
            <a:r>
              <a:rPr lang="en-US" dirty="0" err="1" smtClean="0"/>
              <a:t>ồ</a:t>
            </a:r>
            <a:r>
              <a:rPr lang="en-US" dirty="0" smtClean="0"/>
              <a:t> </a:t>
            </a:r>
            <a:r>
              <a:rPr lang="en-US" dirty="0" err="1" smtClean="0"/>
              <a:t>hởi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ải</a:t>
            </a:r>
            <a:r>
              <a:rPr lang="en-US" dirty="0" smtClean="0"/>
              <a:t> </a:t>
            </a:r>
            <a:r>
              <a:rPr lang="en-US" dirty="0" err="1" smtClean="0"/>
              <a:t>lương</a:t>
            </a:r>
            <a:endParaRPr lang="en-US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4845628" y="2971800"/>
            <a:ext cx="1827213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Nhóm</a:t>
            </a:r>
            <a:r>
              <a:rPr lang="en-US" sz="2400" b="1" u="sng" dirty="0" smtClean="0">
                <a:solidFill>
                  <a:srgbClr val="7030A0"/>
                </a:solidFill>
              </a:rPr>
              <a:t> 3: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q</a:t>
            </a:r>
            <a:r>
              <a:rPr lang="en-US" dirty="0" err="1" smtClean="0"/>
              <a:t>uê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83873" y="3006436"/>
            <a:ext cx="2031093" cy="1413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00B0F0"/>
                </a:solidFill>
              </a:rPr>
              <a:t>Nhóm</a:t>
            </a:r>
            <a:r>
              <a:rPr lang="en-US" sz="2400" b="1" u="sng" dirty="0" smtClean="0">
                <a:solidFill>
                  <a:srgbClr val="00B0F0"/>
                </a:solidFill>
              </a:rPr>
              <a:t> 2: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46786" y="3006436"/>
            <a:ext cx="1827213" cy="1413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92D050"/>
                </a:solidFill>
              </a:rPr>
              <a:t>Nhóm</a:t>
            </a:r>
            <a:r>
              <a:rPr lang="en-US" sz="2400" b="1" u="sng" dirty="0" smtClean="0">
                <a:solidFill>
                  <a:srgbClr val="92D050"/>
                </a:solidFill>
              </a:rPr>
              <a:t> 4: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trâu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l</a:t>
            </a:r>
            <a:r>
              <a:rPr lang="en-US" dirty="0" err="1" smtClean="0"/>
              <a:t>ực</a:t>
            </a:r>
            <a:r>
              <a:rPr lang="en-US" dirty="0" smtClean="0"/>
              <a:t> </a:t>
            </a:r>
            <a:r>
              <a:rPr lang="en-US" dirty="0" err="1" smtClean="0"/>
              <a:t>lưỡng</a:t>
            </a:r>
            <a:endParaRPr lang="en-US" dirty="0"/>
          </a:p>
        </p:txBody>
      </p:sp>
      <p:sp>
        <p:nvSpPr>
          <p:cNvPr id="13" name="Explosion 2 12"/>
          <p:cNvSpPr/>
          <p:nvPr/>
        </p:nvSpPr>
        <p:spPr>
          <a:xfrm>
            <a:off x="-19050" y="1371600"/>
            <a:ext cx="4762501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/>
              <a:t>h</a:t>
            </a:r>
            <a:r>
              <a:rPr lang="en-US" dirty="0" smtClean="0"/>
              <a:t>oof </a:t>
            </a:r>
            <a:r>
              <a:rPr lang="en-US" dirty="0" err="1" smtClean="0"/>
              <a:t>howir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/>
              <a:t>c</a:t>
            </a:r>
            <a:r>
              <a:rPr lang="en-US" dirty="0" err="1" smtClean="0"/>
              <a:t>air</a:t>
            </a:r>
            <a:r>
              <a:rPr lang="en-US" dirty="0" smtClean="0"/>
              <a:t> </a:t>
            </a:r>
            <a:r>
              <a:rPr lang="en-US" dirty="0" err="1" smtClean="0"/>
              <a:t>luwwng</a:t>
            </a:r>
            <a:endParaRPr lang="en-US" dirty="0"/>
          </a:p>
        </p:txBody>
      </p:sp>
      <p:sp>
        <p:nvSpPr>
          <p:cNvPr id="29" name="Explosion 2 28"/>
          <p:cNvSpPr/>
          <p:nvPr/>
        </p:nvSpPr>
        <p:spPr>
          <a:xfrm>
            <a:off x="882939" y="4059382"/>
            <a:ext cx="5011088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chuwowng</a:t>
            </a:r>
            <a:r>
              <a:rPr lang="en-US" dirty="0"/>
              <a:t> </a:t>
            </a:r>
            <a:r>
              <a:rPr lang="en-US" dirty="0" err="1" smtClean="0"/>
              <a:t>trinhf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quar</a:t>
            </a:r>
            <a:endParaRPr lang="en-US" dirty="0"/>
          </a:p>
        </p:txBody>
      </p:sp>
      <p:sp>
        <p:nvSpPr>
          <p:cNvPr id="30" name="Subtitle 5"/>
          <p:cNvSpPr txBox="1">
            <a:spLocks/>
          </p:cNvSpPr>
          <p:nvPr/>
        </p:nvSpPr>
        <p:spPr>
          <a:xfrm>
            <a:off x="3886200" y="1524000"/>
            <a:ext cx="4724400" cy="17526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itchFamily="2" charset="2"/>
              <a:buChar char="q"/>
            </a:pPr>
            <a:r>
              <a:rPr lang="en-US" sz="1800" dirty="0" err="1" smtClean="0"/>
              <a:t>ca</a:t>
            </a:r>
            <a:r>
              <a:rPr lang="en-US" sz="1800" dirty="0" smtClean="0"/>
              <a:t> </a:t>
            </a:r>
            <a:r>
              <a:rPr lang="en-US" sz="1800" dirty="0" err="1" smtClean="0"/>
              <a:t>ngowij</a:t>
            </a:r>
            <a:endParaRPr lang="en-US" sz="1800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sz="1800" dirty="0" err="1" smtClean="0"/>
              <a:t>quee</a:t>
            </a:r>
            <a:r>
              <a:rPr lang="en-US" sz="1800" dirty="0" smtClean="0"/>
              <a:t> </a:t>
            </a:r>
            <a:r>
              <a:rPr lang="en-US" sz="1800" dirty="0" err="1" smtClean="0"/>
              <a:t>huwowng</a:t>
            </a:r>
            <a:endParaRPr lang="en-US" sz="1800" dirty="0"/>
          </a:p>
        </p:txBody>
      </p:sp>
      <p:sp>
        <p:nvSpPr>
          <p:cNvPr id="31" name="Explosion 2 30"/>
          <p:cNvSpPr/>
          <p:nvPr/>
        </p:nvSpPr>
        <p:spPr>
          <a:xfrm>
            <a:off x="4762501" y="4191000"/>
            <a:ext cx="5011088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dirty="0" smtClean="0"/>
              <a:t>con </a:t>
            </a:r>
            <a:r>
              <a:rPr lang="en-US" dirty="0" err="1" smtClean="0"/>
              <a:t>traau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err="1" smtClean="0"/>
              <a:t>luwcj</a:t>
            </a:r>
            <a:r>
              <a:rPr lang="en-US" dirty="0" smtClean="0"/>
              <a:t> </a:t>
            </a:r>
            <a:r>
              <a:rPr lang="en-US" dirty="0" err="1" smtClean="0"/>
              <a:t>luwowngx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0375" y="796452"/>
            <a:ext cx="334962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Sử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dụng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kiểu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gõ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Telex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39410" y="16904"/>
            <a:ext cx="3516199" cy="95410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4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07" y="29290"/>
            <a:ext cx="1023820" cy="9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" y="6324600"/>
            <a:ext cx="8935712" cy="3714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5141" y="3313544"/>
            <a:ext cx="6725372" cy="371475"/>
          </a:xfrm>
          <a:prstGeom prst="rect">
            <a:avLst/>
          </a:prstGeom>
        </p:spPr>
      </p:pic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05" y="720704"/>
            <a:ext cx="1853079" cy="7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348</Words>
  <Application>Microsoft Office PowerPoint</Application>
  <PresentationFormat>On-screen Show (4:3)</PresentationFormat>
  <Paragraphs>67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chi</cp:lastModifiedBy>
  <cp:revision>53</cp:revision>
  <dcterms:created xsi:type="dcterms:W3CDTF">2017-11-24T08:58:52Z</dcterms:created>
  <dcterms:modified xsi:type="dcterms:W3CDTF">2017-11-28T14:49:41Z</dcterms:modified>
</cp:coreProperties>
</file>